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2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3FD983-88C1-794A-B5F7-F0B7B68228D2}" v="6" dt="2025-03-15T17:29:55.1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327"/>
  </p:normalViewPr>
  <p:slideViewPr>
    <p:cSldViewPr snapToGrid="0">
      <p:cViewPr varScale="1">
        <p:scale>
          <a:sx n="121" d="100"/>
          <a:sy n="121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" userId="0e6fdf28-0650-4a12-be1b-e387ca74a288" providerId="ADAL" clId="{B53FD983-88C1-794A-B5F7-F0B7B68228D2}"/>
    <pc:docChg chg="undo custSel addSld delSld modSld">
      <pc:chgData name="Regier, Peter" userId="0e6fdf28-0650-4a12-be1b-e387ca74a288" providerId="ADAL" clId="{B53FD983-88C1-794A-B5F7-F0B7B68228D2}" dt="2025-03-15T17:29:55.143" v="27"/>
      <pc:docMkLst>
        <pc:docMk/>
      </pc:docMkLst>
      <pc:sldChg chg="addSp delSp modSp mod">
        <pc:chgData name="Regier, Peter" userId="0e6fdf28-0650-4a12-be1b-e387ca74a288" providerId="ADAL" clId="{B53FD983-88C1-794A-B5F7-F0B7B68228D2}" dt="2025-03-15T17:28:37.239" v="23" actId="1076"/>
        <pc:sldMkLst>
          <pc:docMk/>
          <pc:sldMk cId="3406898174" sldId="257"/>
        </pc:sldMkLst>
        <pc:picChg chg="del">
          <ac:chgData name="Regier, Peter" userId="0e6fdf28-0650-4a12-be1b-e387ca74a288" providerId="ADAL" clId="{B53FD983-88C1-794A-B5F7-F0B7B68228D2}" dt="2025-03-15T17:26:54.206" v="10" actId="478"/>
          <ac:picMkLst>
            <pc:docMk/>
            <pc:sldMk cId="3406898174" sldId="257"/>
            <ac:picMk id="5" creationId="{D1AD94FA-B44E-F243-5F65-EEBFEA379F51}"/>
          </ac:picMkLst>
        </pc:picChg>
        <pc:picChg chg="add del mod">
          <ac:chgData name="Regier, Peter" userId="0e6fdf28-0650-4a12-be1b-e387ca74a288" providerId="ADAL" clId="{B53FD983-88C1-794A-B5F7-F0B7B68228D2}" dt="2025-03-15T17:26:52.576" v="9" actId="167"/>
          <ac:picMkLst>
            <pc:docMk/>
            <pc:sldMk cId="3406898174" sldId="257"/>
            <ac:picMk id="6" creationId="{68DF284F-FD02-78E4-D12C-73AFFFE994EF}"/>
          </ac:picMkLst>
        </pc:picChg>
        <pc:picChg chg="add del mod">
          <ac:chgData name="Regier, Peter" userId="0e6fdf28-0650-4a12-be1b-e387ca74a288" providerId="ADAL" clId="{B53FD983-88C1-794A-B5F7-F0B7B68228D2}" dt="2025-03-15T17:27:05.346" v="17" actId="478"/>
          <ac:picMkLst>
            <pc:docMk/>
            <pc:sldMk cId="3406898174" sldId="257"/>
            <ac:picMk id="10" creationId="{D1372A8F-E1AD-9AF6-BDAF-890740D43CBD}"/>
          </ac:picMkLst>
        </pc:picChg>
        <pc:picChg chg="add mod">
          <ac:chgData name="Regier, Peter" userId="0e6fdf28-0650-4a12-be1b-e387ca74a288" providerId="ADAL" clId="{B53FD983-88C1-794A-B5F7-F0B7B68228D2}" dt="2025-03-15T17:28:37.239" v="23" actId="1076"/>
          <ac:picMkLst>
            <pc:docMk/>
            <pc:sldMk cId="3406898174" sldId="257"/>
            <ac:picMk id="12" creationId="{A3564AA1-5825-F674-5A65-AD21EED7946D}"/>
          </ac:picMkLst>
        </pc:picChg>
      </pc:sldChg>
      <pc:sldChg chg="addSp delSp modSp add del mod">
        <pc:chgData name="Regier, Peter" userId="0e6fdf28-0650-4a12-be1b-e387ca74a288" providerId="ADAL" clId="{B53FD983-88C1-794A-B5F7-F0B7B68228D2}" dt="2025-03-15T17:29:22.966" v="25"/>
        <pc:sldMkLst>
          <pc:docMk/>
          <pc:sldMk cId="2214470682" sldId="259"/>
        </pc:sldMkLst>
        <pc:picChg chg="add mod">
          <ac:chgData name="Regier, Peter" userId="0e6fdf28-0650-4a12-be1b-e387ca74a288" providerId="ADAL" clId="{B53FD983-88C1-794A-B5F7-F0B7B68228D2}" dt="2025-03-15T17:29:22.966" v="25"/>
          <ac:picMkLst>
            <pc:docMk/>
            <pc:sldMk cId="2214470682" sldId="259"/>
            <ac:picMk id="2" creationId="{4469D699-B0B9-0D0A-C41B-AA00C180C1FB}"/>
          </ac:picMkLst>
        </pc:picChg>
        <pc:picChg chg="del">
          <ac:chgData name="Regier, Peter" userId="0e6fdf28-0650-4a12-be1b-e387ca74a288" providerId="ADAL" clId="{B53FD983-88C1-794A-B5F7-F0B7B68228D2}" dt="2025-03-15T17:29:17.828" v="24" actId="478"/>
          <ac:picMkLst>
            <pc:docMk/>
            <pc:sldMk cId="2214470682" sldId="259"/>
            <ac:picMk id="3" creationId="{B3AA626A-D053-6C5D-2B01-D7621DE9678E}"/>
          </ac:picMkLst>
        </pc:picChg>
        <pc:picChg chg="add del">
          <ac:chgData name="Regier, Peter" userId="0e6fdf28-0650-4a12-be1b-e387ca74a288" providerId="ADAL" clId="{B53FD983-88C1-794A-B5F7-F0B7B68228D2}" dt="2025-03-15T17:22:03.025" v="4" actId="21"/>
          <ac:picMkLst>
            <pc:docMk/>
            <pc:sldMk cId="2214470682" sldId="259"/>
            <ac:picMk id="4" creationId="{309C7E25-04EB-A98F-2661-44393BACE80E}"/>
          </ac:picMkLst>
        </pc:picChg>
      </pc:sldChg>
      <pc:sldChg chg="addSp delSp modSp new mod">
        <pc:chgData name="Regier, Peter" userId="0e6fdf28-0650-4a12-be1b-e387ca74a288" providerId="ADAL" clId="{B53FD983-88C1-794A-B5F7-F0B7B68228D2}" dt="2025-03-15T17:29:55.143" v="27"/>
        <pc:sldMkLst>
          <pc:docMk/>
          <pc:sldMk cId="3268177076" sldId="262"/>
        </pc:sldMkLst>
        <pc:picChg chg="add del mod">
          <ac:chgData name="Regier, Peter" userId="0e6fdf28-0650-4a12-be1b-e387ca74a288" providerId="ADAL" clId="{B53FD983-88C1-794A-B5F7-F0B7B68228D2}" dt="2025-03-15T17:29:49.830" v="26" actId="478"/>
          <ac:picMkLst>
            <pc:docMk/>
            <pc:sldMk cId="3268177076" sldId="262"/>
            <ac:picMk id="2" creationId="{D5669A28-97EF-8941-9E0A-CA25FE9E1A03}"/>
          </ac:picMkLst>
        </pc:picChg>
        <pc:picChg chg="add mod">
          <ac:chgData name="Regier, Peter" userId="0e6fdf28-0650-4a12-be1b-e387ca74a288" providerId="ADAL" clId="{B53FD983-88C1-794A-B5F7-F0B7B68228D2}" dt="2025-03-15T17:29:55.143" v="27"/>
          <ac:picMkLst>
            <pc:docMk/>
            <pc:sldMk cId="3268177076" sldId="262"/>
            <ac:picMk id="3" creationId="{1B2AE125-548F-8178-E4E7-A96087978F8E}"/>
          </ac:picMkLst>
        </pc:picChg>
      </pc:sldChg>
    </pc:docChg>
  </pc:docChgLst>
  <pc:docChgLst>
    <pc:chgData name="Regier, Peter J" userId="0e6fdf28-0650-4a12-be1b-e387ca74a288" providerId="ADAL" clId="{BB987D1C-8A4F-F24A-BFC4-B3B7E5AFC97F}"/>
    <pc:docChg chg="undo custSel modSld">
      <pc:chgData name="Regier, Peter J" userId="0e6fdf28-0650-4a12-be1b-e387ca74a288" providerId="ADAL" clId="{BB987D1C-8A4F-F24A-BFC4-B3B7E5AFC97F}" dt="2023-08-29T19:19:36.910" v="35"/>
      <pc:docMkLst>
        <pc:docMk/>
      </pc:docMkLst>
      <pc:sldChg chg="addSp delSp modSp mod">
        <pc:chgData name="Regier, Peter J" userId="0e6fdf28-0650-4a12-be1b-e387ca74a288" providerId="ADAL" clId="{BB987D1C-8A4F-F24A-BFC4-B3B7E5AFC97F}" dt="2023-08-29T19:19:36.910" v="35"/>
        <pc:sldMkLst>
          <pc:docMk/>
          <pc:sldMk cId="3406898174" sldId="257"/>
        </pc:sldMkLst>
      </pc:sldChg>
    </pc:docChg>
  </pc:docChgLst>
  <pc:docChgLst>
    <pc:chgData name="Regier, Peter J" userId="0e6fdf28-0650-4a12-be1b-e387ca74a288" providerId="ADAL" clId="{5DD60FA2-0079-F148-94C8-F049998CB3B2}"/>
    <pc:docChg chg="undo custSel modSld">
      <pc:chgData name="Regier, Peter J" userId="0e6fdf28-0650-4a12-be1b-e387ca74a288" providerId="ADAL" clId="{5DD60FA2-0079-F148-94C8-F049998CB3B2}" dt="2024-02-13T18:43:48.854" v="199" actId="1076"/>
      <pc:docMkLst>
        <pc:docMk/>
      </pc:docMkLst>
      <pc:sldChg chg="addSp delSp modSp mod">
        <pc:chgData name="Regier, Peter J" userId="0e6fdf28-0650-4a12-be1b-e387ca74a288" providerId="ADAL" clId="{5DD60FA2-0079-F148-94C8-F049998CB3B2}" dt="2024-02-12T20:35:27.757" v="102" actId="207"/>
        <pc:sldMkLst>
          <pc:docMk/>
          <pc:sldMk cId="3406898174" sldId="257"/>
        </pc:sldMkLst>
      </pc:sldChg>
      <pc:sldChg chg="addSp delSp modSp mod">
        <pc:chgData name="Regier, Peter J" userId="0e6fdf28-0650-4a12-be1b-e387ca74a288" providerId="ADAL" clId="{5DD60FA2-0079-F148-94C8-F049998CB3B2}" dt="2024-02-12T20:35:36.104" v="104"/>
        <pc:sldMkLst>
          <pc:docMk/>
          <pc:sldMk cId="2214470682" sldId="259"/>
        </pc:sldMkLst>
      </pc:sldChg>
      <pc:sldChg chg="addSp modSp mod">
        <pc:chgData name="Regier, Peter J" userId="0e6fdf28-0650-4a12-be1b-e387ca74a288" providerId="ADAL" clId="{5DD60FA2-0079-F148-94C8-F049998CB3B2}" dt="2024-02-13T18:43:48.854" v="199" actId="1076"/>
        <pc:sldMkLst>
          <pc:docMk/>
          <pc:sldMk cId="1732450615" sldId="260"/>
        </pc:sldMkLst>
      </pc:sldChg>
    </pc:docChg>
  </pc:docChgLst>
</pc:chgInfo>
</file>

<file path=ppt/media/image1.png>
</file>

<file path=ppt/media/image2.jpg>
</file>

<file path=ppt/media/image3.jpg>
</file>

<file path=ppt/media/image4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3/15/25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DF284F-FD02-78E4-D12C-73AFFFE994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0" y="522471"/>
            <a:ext cx="6603831" cy="550319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F38E70-13D1-63E9-C3E7-A56730650D7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665" t="14061" r="3499"/>
          <a:stretch/>
        </p:blipFill>
        <p:spPr>
          <a:xfrm rot="10800000">
            <a:off x="6249633" y="633684"/>
            <a:ext cx="2970616" cy="26288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81BEED-A710-F161-D75D-139483256C63}"/>
              </a:ext>
            </a:extLst>
          </p:cNvPr>
          <p:cNvSpPr txBox="1"/>
          <p:nvPr/>
        </p:nvSpPr>
        <p:spPr>
          <a:xfrm>
            <a:off x="6297826" y="69547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F87D-7B03-4A39-AAF1-877F41874AB8}"/>
              </a:ext>
            </a:extLst>
          </p:cNvPr>
          <p:cNvSpPr/>
          <p:nvPr/>
        </p:nvSpPr>
        <p:spPr>
          <a:xfrm>
            <a:off x="597243" y="633683"/>
            <a:ext cx="5498757" cy="5391981"/>
          </a:xfrm>
          <a:prstGeom prst="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959B11A7-A77F-91EF-6A26-EBF4AD9FE4BA}"/>
              </a:ext>
            </a:extLst>
          </p:cNvPr>
          <p:cNvSpPr/>
          <p:nvPr/>
        </p:nvSpPr>
        <p:spPr>
          <a:xfrm rot="21378269">
            <a:off x="8691204" y="738468"/>
            <a:ext cx="258232" cy="2342019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EEC995-C4EA-2C53-BFB8-5BEF3FF57A9E}"/>
              </a:ext>
            </a:extLst>
          </p:cNvPr>
          <p:cNvSpPr txBox="1"/>
          <p:nvPr/>
        </p:nvSpPr>
        <p:spPr>
          <a:xfrm>
            <a:off x="8000711" y="1727062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0F54A079-4393-1F74-B2A4-287FE972E88C}"/>
              </a:ext>
            </a:extLst>
          </p:cNvPr>
          <p:cNvSpPr/>
          <p:nvPr/>
        </p:nvSpPr>
        <p:spPr>
          <a:xfrm rot="16200000">
            <a:off x="7672084" y="2530240"/>
            <a:ext cx="151357" cy="2235884"/>
          </a:xfrm>
          <a:prstGeom prst="leftBrac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56F4E7-15BF-27F1-CAB0-14A7AECB4608}"/>
              </a:ext>
            </a:extLst>
          </p:cNvPr>
          <p:cNvSpPr txBox="1"/>
          <p:nvPr/>
        </p:nvSpPr>
        <p:spPr>
          <a:xfrm>
            <a:off x="7410564" y="3675451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0.8 m</a:t>
            </a:r>
          </a:p>
        </p:txBody>
      </p:sp>
      <p:pic>
        <p:nvPicPr>
          <p:cNvPr id="12" name="Picture 11" descr="Map&#10;&#10;AI-generated content may be incorrect.">
            <a:extLst>
              <a:ext uri="{FF2B5EF4-FFF2-40B4-BE49-F238E27FC236}">
                <a16:creationId xmlns:a16="http://schemas.microsoft.com/office/drawing/2014/main" id="{A3564AA1-5825-F674-5A65-AD21EED794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3623" y="633682"/>
            <a:ext cx="2288759" cy="171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69D699-B0B9-0D0A-C41B-AA00C180C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90830"/>
            <a:ext cx="7772400" cy="467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2AE125-548F-8178-E4E7-A96087978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90830"/>
            <a:ext cx="7772400" cy="467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17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2711" y="358173"/>
            <a:ext cx="2997200" cy="8636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1B380F2-4D02-D2E1-D331-F8F3572B1658}"/>
              </a:ext>
            </a:extLst>
          </p:cNvPr>
          <p:cNvCxnSpPr/>
          <p:nvPr/>
        </p:nvCxnSpPr>
        <p:spPr>
          <a:xfrm flipV="1">
            <a:off x="2720051" y="960699"/>
            <a:ext cx="0" cy="2615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EF40AA0-0C9D-3B13-991E-6A120745CFB9}"/>
              </a:ext>
            </a:extLst>
          </p:cNvPr>
          <p:cNvCxnSpPr>
            <a:cxnSpLocks/>
          </p:cNvCxnSpPr>
          <p:nvPr/>
        </p:nvCxnSpPr>
        <p:spPr>
          <a:xfrm flipV="1">
            <a:off x="2720051" y="2708476"/>
            <a:ext cx="1319514" cy="8681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23F2D4-BE8D-5B97-506C-D7FB1751B5AA}"/>
              </a:ext>
            </a:extLst>
          </p:cNvPr>
          <p:cNvCxnSpPr>
            <a:cxnSpLocks/>
          </p:cNvCxnSpPr>
          <p:nvPr/>
        </p:nvCxnSpPr>
        <p:spPr>
          <a:xfrm>
            <a:off x="2720050" y="3576577"/>
            <a:ext cx="28126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31D5584-5C3A-B4AC-7053-7516D03E8E35}"/>
              </a:ext>
            </a:extLst>
          </p:cNvPr>
          <p:cNvSpPr txBox="1"/>
          <p:nvPr/>
        </p:nvSpPr>
        <p:spPr>
          <a:xfrm>
            <a:off x="2750525" y="3142526"/>
            <a:ext cx="71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hours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9C31CE2-9DC5-FDFC-90E7-CD5E1887FD40}"/>
              </a:ext>
            </a:extLst>
          </p:cNvPr>
          <p:cNvSpPr txBox="1"/>
          <p:nvPr/>
        </p:nvSpPr>
        <p:spPr>
          <a:xfrm>
            <a:off x="3132586" y="289314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4DCD50-D69D-FBFA-7444-8A2E7B12491B}"/>
              </a:ext>
            </a:extLst>
          </p:cNvPr>
          <p:cNvSpPr txBox="1"/>
          <p:nvPr/>
        </p:nvSpPr>
        <p:spPr>
          <a:xfrm>
            <a:off x="3374740" y="2676116"/>
            <a:ext cx="923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seasons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F6FFECF-81F6-C506-DB38-5BCA8582D6A4}"/>
              </a:ext>
            </a:extLst>
          </p:cNvPr>
          <p:cNvSpPr txBox="1"/>
          <p:nvPr/>
        </p:nvSpPr>
        <p:spPr>
          <a:xfrm>
            <a:off x="2720090" y="3576577"/>
            <a:ext cx="707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reach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8133D2-AEB0-1091-2989-AE70DF17AEEF}"/>
              </a:ext>
            </a:extLst>
          </p:cNvPr>
          <p:cNvSpPr txBox="1"/>
          <p:nvPr/>
        </p:nvSpPr>
        <p:spPr>
          <a:xfrm>
            <a:off x="4825261" y="3586845"/>
            <a:ext cx="6815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A94F11-FB3E-178D-E6E5-18D63C47BE2C}"/>
              </a:ext>
            </a:extLst>
          </p:cNvPr>
          <p:cNvSpPr txBox="1"/>
          <p:nvPr/>
        </p:nvSpPr>
        <p:spPr>
          <a:xfrm>
            <a:off x="2140912" y="3077807"/>
            <a:ext cx="523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low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10CEF2-A45F-A6BA-B1C4-3657DBD9CF7D}"/>
              </a:ext>
            </a:extLst>
          </p:cNvPr>
          <p:cNvSpPr txBox="1"/>
          <p:nvPr/>
        </p:nvSpPr>
        <p:spPr>
          <a:xfrm>
            <a:off x="2165973" y="1221772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high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23EDBE-5F36-8C8F-82F3-1206930876A6}"/>
              </a:ext>
            </a:extLst>
          </p:cNvPr>
          <p:cNvSpPr txBox="1"/>
          <p:nvPr/>
        </p:nvSpPr>
        <p:spPr>
          <a:xfrm>
            <a:off x="2674928" y="721904"/>
            <a:ext cx="2491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Function (</a:t>
            </a:r>
            <a:r>
              <a:rPr lang="en-US" dirty="0" err="1"/>
              <a:t>eg</a:t>
            </a:r>
            <a:r>
              <a:rPr lang="en-US" dirty="0"/>
              <a:t> respiration)</a:t>
            </a:r>
          </a:p>
        </p:txBody>
      </p:sp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8262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3081</TotalTime>
  <Words>19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</cp:lastModifiedBy>
  <cp:revision>3</cp:revision>
  <dcterms:created xsi:type="dcterms:W3CDTF">2022-12-19T22:49:16Z</dcterms:created>
  <dcterms:modified xsi:type="dcterms:W3CDTF">2025-03-15T17:29:59Z</dcterms:modified>
</cp:coreProperties>
</file>

<file path=docProps/thumbnail.jpeg>
</file>